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5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>
        <p:scale>
          <a:sx n="110" d="100"/>
          <a:sy n="110" d="100"/>
        </p:scale>
        <p:origin x="-810" y="-4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7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3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2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4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1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9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3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5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72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8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DB696-2D37-45CE-81B7-C6325A00FE55}" type="datetimeFigureOut">
              <a:rPr lang="en-US" smtClean="0"/>
              <a:t>8/22/2013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FECC9-B42E-4E7B-9736-7783BA993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5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3.jpeg"/><Relationship Id="rId7" Type="http://schemas.openxmlformats.org/officeDocument/2006/relationships/image" Target="../media/image30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Albemarle County Public Schools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First Days of School</a:t>
            </a:r>
          </a:p>
          <a:p>
            <a:r>
              <a:rPr lang="en-US" dirty="0" smtClean="0"/>
              <a:t>August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15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back……..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066800"/>
            <a:ext cx="2286000" cy="304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92200"/>
            <a:ext cx="1752600" cy="233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204079"/>
            <a:ext cx="3059580" cy="2285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443465"/>
            <a:ext cx="1524000" cy="203200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82" y="1600200"/>
            <a:ext cx="1750676" cy="2343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30" y="4050921"/>
            <a:ext cx="18288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56140"/>
            <a:ext cx="1524000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6280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r>
              <a:rPr lang="en-US" dirty="0" smtClean="0"/>
              <a:t>Support staff……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2071462" cy="27733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07" y="4181630"/>
            <a:ext cx="3311186" cy="24731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863" y="1524000"/>
            <a:ext cx="165053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143000"/>
            <a:ext cx="2092666" cy="27902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85" y="4419600"/>
            <a:ext cx="2992582" cy="223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718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staff……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561" y="1573942"/>
            <a:ext cx="3215278" cy="24015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85439"/>
            <a:ext cx="3048000" cy="228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011521"/>
            <a:ext cx="1955330" cy="2617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104266"/>
            <a:ext cx="2854396" cy="26257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3975477"/>
            <a:ext cx="2057401" cy="27545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36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</a:t>
            </a:r>
            <a:r>
              <a:rPr lang="en-US" dirty="0" smtClean="0"/>
              <a:t>reeting students……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97050"/>
            <a:ext cx="1676400" cy="223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524000"/>
            <a:ext cx="3124200" cy="23431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69" y="4254553"/>
            <a:ext cx="1647431" cy="2196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1800" y="4004541"/>
            <a:ext cx="18288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676400"/>
            <a:ext cx="2045458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4032250"/>
            <a:ext cx="1905000" cy="25258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349044"/>
            <a:ext cx="2114924" cy="1892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62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learning…….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849780"/>
            <a:ext cx="3062817" cy="22971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415" y="4449350"/>
            <a:ext cx="2438400" cy="18288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24000"/>
            <a:ext cx="2362200" cy="17716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perspective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18" y="4038600"/>
            <a:ext cx="2249051" cy="19194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59744"/>
            <a:ext cx="3584966" cy="19373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048000"/>
            <a:ext cx="1282700" cy="1293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283045"/>
            <a:ext cx="2051557" cy="1532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122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38600"/>
            <a:ext cx="1841201" cy="24650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perspectiveBelow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860800"/>
            <a:ext cx="2048933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49" y="1066800"/>
            <a:ext cx="1524000" cy="203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81400"/>
            <a:ext cx="1786769" cy="2382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85954"/>
            <a:ext cx="2114707" cy="2391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69" y="1270840"/>
            <a:ext cx="2100487" cy="21185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98" y="1270840"/>
            <a:ext cx="2087551" cy="21317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isometricOffAxis2Lef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student learning….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3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learning spaces…….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69081"/>
            <a:ext cx="1752600" cy="2336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221273"/>
            <a:ext cx="2582333" cy="1936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886200"/>
            <a:ext cx="1918380" cy="25578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92129"/>
            <a:ext cx="209594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99" y="1240165"/>
            <a:ext cx="3409523" cy="191785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744926"/>
            <a:ext cx="2948838" cy="2579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502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 the end of the day……..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600200"/>
            <a:ext cx="3651884" cy="41148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209800"/>
            <a:ext cx="2397314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8400"/>
            <a:ext cx="2114550" cy="281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 rot="20975517">
            <a:off x="7336098" y="4308398"/>
            <a:ext cx="304800" cy="219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3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40</Words>
  <Application>Microsoft Office PowerPoint</Application>
  <PresentationFormat>On-screen Show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Albemarle County Public Schools</vt:lpstr>
      <vt:lpstr>Welcome back……..</vt:lpstr>
      <vt:lpstr>Support staff……</vt:lpstr>
      <vt:lpstr>Building staff……</vt:lpstr>
      <vt:lpstr>Greeting students……</vt:lpstr>
      <vt:lpstr>Student learning…….</vt:lpstr>
      <vt:lpstr>More student learning….</vt:lpstr>
      <vt:lpstr>New learning spaces…….</vt:lpstr>
      <vt:lpstr>At the end of the day……..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10</cp:revision>
  <dcterms:created xsi:type="dcterms:W3CDTF">2013-08-22T18:58:19Z</dcterms:created>
  <dcterms:modified xsi:type="dcterms:W3CDTF">2013-08-22T21:08:21Z</dcterms:modified>
</cp:coreProperties>
</file>